
<file path=[Content_Types].xml><?xml version="1.0" encoding="utf-8"?>
<Types xmlns="http://schemas.openxmlformats.org/package/2006/content-types">
  <Override PartName="/ppt/slides/slide5.xml" ContentType="application/vnd.openxmlformats-officedocument.presentationml.slide+xml"/>
  <Override PartName="/ppt/slideLayouts/slideLayout6.xml" ContentType="application/vnd.openxmlformats-officedocument.presentationml.slideLayout+xml"/>
  <Override PartName="/ppt/slideLayouts/slideLayout10.xml" ContentType="application/vnd.openxmlformats-officedocument.presentationml.slideLayout+xml"/>
  <Default Extension="bin" ContentType="application/vnd.openxmlformats-officedocument.presentationml.printerSettings"/>
  <Override PartName="/ppt/media/audio10.bin" ContentType="audio/unknown"/>
  <Override PartName="/ppt/presProps.xml" ContentType="application/vnd.openxmlformats-officedocument.presentationml.presProps+xml"/>
  <Default Extension="vml" ContentType="application/vnd.openxmlformats-officedocument.vmlDrawing"/>
  <Override PartName="/ppt/media/audio1.bin" ContentType="audio/unknown"/>
  <Override PartName="/ppt/media/audio3.bin" ContentType="audio/unknown"/>
  <Override PartName="/ppt/media/audio5.bin" ContentType="audio/unknown"/>
  <Override PartName="/ppt/media/audio7.bin" ContentType="audio/unknown"/>
  <Override PartName="/ppt/media/audio9.bin" ContentType="audio/unknown"/>
  <Override PartName="/ppt/presentation.xml" ContentType="application/vnd.openxmlformats-officedocument.presentationml.presentation.main+xml"/>
  <Override PartName="/ppt/tags/tag1.xml" ContentType="application/vnd.openxmlformats-officedocument.presentationml.tags+xml"/>
  <Default Extension="png" ContentType="image/png"/>
  <Default Extension="pict" ContentType="image/pict"/>
  <Override PartName="/ppt/notesMasters/notesMaster1.xml" ContentType="application/vnd.openxmlformats-officedocument.presentationml.notesMaster+xml"/>
  <Override PartName="/docProps/core.xml" ContentType="application/vnd.openxmlformats-package.core-properties+xml"/>
  <Override PartName="/ppt/slides/slide10.xml" ContentType="application/vnd.openxmlformats-officedocument.presentationml.slide+xml"/>
  <Override PartName="/ppt/slideLayouts/slideLayout1.xml" ContentType="application/vnd.openxmlformats-officedocument.presentationml.slideLayout+xml"/>
  <Override PartName="/ppt/slides/slide2.xml" ContentType="application/vnd.openxmlformats-officedocument.presentationml.slide+xml"/>
  <Override PartName="/ppt/notesSlides/notesSlide1.xml" ContentType="application/vnd.openxmlformats-officedocument.presentationml.notesSlide+xml"/>
  <Override PartName="/ppt/slides/slide6.xml" ContentType="application/vnd.openxmlformats-officedocument.presentationml.slide+xml"/>
  <Override PartName="/ppt/slideLayouts/slideLayout7.xml" ContentType="application/vnd.openxmlformats-officedocument.presentationml.slideLayout+xml"/>
  <Override PartName="/ppt/slides/slide4.xml" ContentType="application/vnd.openxmlformats-officedocument.presentationml.slide+xml"/>
  <Override PartName="/ppt/slideLayouts/slideLayout5.xml" ContentType="application/vnd.openxmlformats-officedocument.presentationml.slideLayout+xml"/>
  <Override PartName="/ppt/notesSlides/notesSlide5.xml" ContentType="application/vnd.openxmlformats-officedocument.presentationml.notesSlide+xml"/>
  <Override PartName="/ppt/slides/slide8.xml" ContentType="application/vnd.openxmlformats-officedocument.presentationml.slide+xml"/>
  <Override PartName="/ppt/slideLayouts/slideLayout9.xml" ContentType="application/vnd.openxmlformats-officedocument.presentationml.slideLayout+xml"/>
  <Override PartName="/ppt/theme/theme1.xml" ContentType="application/vnd.openxmlformats-officedocument.theme+xml"/>
  <Override PartName="/ppt/notesSlides/notesSlide3.xml" ContentType="application/vnd.openxmlformats-officedocument.presentationml.notesSlide+xml"/>
  <Override PartName="/ppt/slideLayouts/slideLayout3.xml" ContentType="application/vnd.openxmlformats-officedocument.presentationml.slideLayout+xml"/>
  <Override PartName="/ppt/notesSlides/notesSlide7.xml" ContentType="application/vnd.openxmlformats-officedocument.presentationml.notesSlide+xml"/>
  <Override PartName="/ppt/slideLayouts/slideLayout11.xml" ContentType="application/vnd.openxmlformats-officedocument.presentationml.slideLayout+xml"/>
  <Override PartName="/ppt/media/audio11.bin" ContentType="audio/unknown"/>
  <Override PartName="/ppt/slideMasters/slideMaster1.xml" ContentType="application/vnd.openxmlformats-officedocument.presentationml.slideMaster+xml"/>
  <Default Extension="xml" ContentType="application/xml"/>
  <Default Extension="jpeg" ContentType="image/jpeg"/>
  <Default Extension="rels" ContentType="application/vnd.openxmlformats-package.relationships+xml"/>
  <Override PartName="/ppt/media/audio2.bin" ContentType="audio/unknown"/>
  <Override PartName="/ppt/media/audio4.bin" ContentType="audio/unknown"/>
  <Override PartName="/ppt/media/audio6.bin" ContentType="audio/unknown"/>
  <Override PartName="/ppt/viewProps.xml" ContentType="application/vnd.openxmlformats-officedocument.presentationml.viewProps+xml"/>
  <Override PartName="/ppt/media/audio8.bin" ContentType="audio/unknown"/>
  <Override PartName="/ppt/notesSlides/notesSlide8.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Layouts/slideLayout4.xml" ContentType="application/vnd.openxmlformats-officedocument.presentationml.slideLayout+xml"/>
  <Override PartName="/ppt/theme/theme2.xml" ContentType="application/vnd.openxmlformats-officedocument.theme+xml"/>
  <Override PartName="/ppt/slides/slide9.xml" ContentType="application/vnd.openxmlformats-officedocument.presentationml.slide+xml"/>
  <Override PartName="/ppt/notesSlides/notesSlide4.xml" ContentType="application/vnd.openxmlformats-officedocument.presentationml.notesSlide+xml"/>
  <Override PartName="/ppt/slides/slide7.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Layouts/slideLayout2.xml" ContentType="application/vnd.openxmlformats-officedocument.presentationml.slideLayout+xml"/>
  <Override PartName="/ppt/tableStyles.xml" ContentType="application/vnd.openxmlformats-officedocument.presentationml.tableStyles+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6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showPr showNarration="1">
    <p:present/>
    <p:sldAll/>
    <p:penClr>
      <a:schemeClr val="tx1"/>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63449" autoAdjust="0"/>
  </p:normalViewPr>
  <p:slideViewPr>
    <p:cSldViewPr snapToGrid="0" snapToObjects="1">
      <p:cViewPr varScale="1">
        <p:scale>
          <a:sx n="97" d="100"/>
          <a:sy n="97" d="100"/>
        </p:scale>
        <p:origin x="-2008"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8"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pict"/></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pict"/></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pict"/></Relationships>
</file>

<file path=ppt/media/audio1.bin>
</file>

<file path=ppt/media/audio10.bin>
</file>

<file path=ppt/media/audio11.bin>
</file>

<file path=ppt/media/audio2.bin>
</file>

<file path=ppt/media/audio3.bin>
</file>

<file path=ppt/media/audio4.bin>
</file>

<file path=ppt/media/audio5.bin>
</file>

<file path=ppt/media/audio6.bin>
</file>

<file path=ppt/media/audio7.bin>
</file>

<file path=ppt/media/audio8.bin>
</file>

<file path=ppt/media/audio9.bin>
</file>

<file path=ppt/media/image1.jpeg>
</file>

<file path=ppt/media/image2.jpeg>
</file>

<file path=ppt/media/image3.png>
</file>

<file path=ppt/media/image4.pict>
</file>

<file path=ppt/media/image5.pict>
</file>

<file path=ppt/media/image6.pict>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0AE214-FF21-40FD-AA68-69E140D5D437}" type="datetimeFigureOut">
              <a:rPr lang="en-US" smtClean="0"/>
              <a:pPr/>
              <a:t>5/4/10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6B49D00-F864-4C6D-B5EA-9A68B9FF4090}"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project will develop an interactive lesson planner for use in a secondary instrumental music classroom.  The software will be designed for use on an interactive whiteboard.  Research shows possible learning outcomes when an Interactive Whiteboard is used in a secondary instrumental music classroom.  While this research and software focuses on the secondary instrumental classroom, many issues raised may pertain to different age levels and disciplines</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pPr/>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The purpose of the project is to create appropriate software for a secondary instrumental music classroom.  The software will be designed as a lesson planner for use by the teacher while simultaneously being viewed by students.   Associated research identifies the educational outcomes that result from inclusion of interactive whiteboards in the secondary music education classroom.  Probable conclusions suggest that significant learning may result from the use of this technology however the software doesn’t exist to provide secondary music teachers with a meaning full learning experience.  The resulting software designed in this project will allow the secondary music educator to take advantage of this important technology while maintaining a focus on instrumental instruction</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pPr/>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The software design will be based on the music learning process as outlined by Edward </a:t>
            </a:r>
            <a:r>
              <a:rPr lang="en-US" sz="1200" kern="1200" dirty="0" err="1" smtClean="0">
                <a:solidFill>
                  <a:schemeClr val="tx1"/>
                </a:solidFill>
                <a:latin typeface="+mn-lt"/>
                <a:ea typeface="+mn-ea"/>
                <a:cs typeface="+mn-cs"/>
              </a:rPr>
              <a:t>Lisk</a:t>
            </a:r>
            <a:r>
              <a:rPr lang="en-US" sz="1200" kern="1200" dirty="0" smtClean="0">
                <a:solidFill>
                  <a:schemeClr val="tx1"/>
                </a:solidFill>
                <a:latin typeface="+mn-lt"/>
                <a:ea typeface="+mn-ea"/>
                <a:cs typeface="+mn-cs"/>
              </a:rPr>
              <a:t>.  </a:t>
            </a:r>
            <a:r>
              <a:rPr lang="en-US" sz="1200" kern="1200" dirty="0" err="1" smtClean="0">
                <a:solidFill>
                  <a:schemeClr val="tx1"/>
                </a:solidFill>
                <a:latin typeface="+mn-lt"/>
                <a:ea typeface="+mn-ea"/>
                <a:cs typeface="+mn-cs"/>
              </a:rPr>
              <a:t>Lisk</a:t>
            </a:r>
            <a:r>
              <a:rPr lang="en-US" sz="1200" kern="1200" dirty="0" smtClean="0">
                <a:solidFill>
                  <a:schemeClr val="tx1"/>
                </a:solidFill>
                <a:latin typeface="+mn-lt"/>
                <a:ea typeface="+mn-ea"/>
                <a:cs typeface="+mn-cs"/>
              </a:rPr>
              <a:t>, who serves on the board of directors for the Mid-West Band and Orchestra clinic, suggests that music learning is a function of right and left-brain learning.  Ed </a:t>
            </a:r>
            <a:r>
              <a:rPr lang="en-US" sz="1200" kern="1200" dirty="0" err="1" smtClean="0">
                <a:solidFill>
                  <a:schemeClr val="tx1"/>
                </a:solidFill>
                <a:latin typeface="+mn-lt"/>
                <a:ea typeface="+mn-ea"/>
                <a:cs typeface="+mn-cs"/>
              </a:rPr>
              <a:t>Lisk</a:t>
            </a:r>
            <a:r>
              <a:rPr lang="en-US" sz="1200" kern="1200" dirty="0" smtClean="0">
                <a:solidFill>
                  <a:schemeClr val="tx1"/>
                </a:solidFill>
                <a:latin typeface="+mn-lt"/>
                <a:ea typeface="+mn-ea"/>
                <a:cs typeface="+mn-cs"/>
              </a:rPr>
              <a:t> also believes that proper training of the brain results in the ability to spontaneously react to demanding technical passages; thus, allowing the musician to create expression free from the technical demands of the notation.  His teaching and learning techniques continue to gain popularity in the instrumental music education classroom but have not yet been approached from the technology perspective.  The sequential patterns that train the brain to successfully perform music technically and emotionally will be the basis for the software’s design.</a:t>
            </a:r>
          </a:p>
          <a:p>
            <a:r>
              <a:rPr lang="en-US" sz="1200" kern="1200" dirty="0" smtClean="0">
                <a:solidFill>
                  <a:schemeClr val="tx1"/>
                </a:solidFill>
                <a:latin typeface="+mn-lt"/>
                <a:ea typeface="+mn-ea"/>
                <a:cs typeface="+mn-cs"/>
              </a:rPr>
              <a:t>Stephen </a:t>
            </a:r>
            <a:r>
              <a:rPr lang="en-US" sz="1200" kern="1200" dirty="0" err="1" smtClean="0">
                <a:solidFill>
                  <a:schemeClr val="tx1"/>
                </a:solidFill>
                <a:latin typeface="+mn-lt"/>
                <a:ea typeface="+mn-ea"/>
                <a:cs typeface="+mn-cs"/>
              </a:rPr>
              <a:t>Melillo</a:t>
            </a:r>
            <a:r>
              <a:rPr lang="en-US" sz="1200" kern="1200" dirty="0" smtClean="0">
                <a:solidFill>
                  <a:schemeClr val="tx1"/>
                </a:solidFill>
                <a:latin typeface="+mn-lt"/>
                <a:ea typeface="+mn-ea"/>
                <a:cs typeface="+mn-cs"/>
              </a:rPr>
              <a:t> believes that accurate performance of musical rhythm is a binary function of making sound versus making silence.   When the musician can create sound and silence rather than read rhythm in a more traditional way students will be able to successfully perform difficult rhythmic passages on sight the first time.  Stephen </a:t>
            </a:r>
            <a:r>
              <a:rPr lang="en-US" sz="1200" kern="1200" dirty="0" err="1" smtClean="0">
                <a:solidFill>
                  <a:schemeClr val="tx1"/>
                </a:solidFill>
                <a:latin typeface="+mn-lt"/>
                <a:ea typeface="+mn-ea"/>
                <a:cs typeface="+mn-cs"/>
              </a:rPr>
              <a:t>Melillo’s</a:t>
            </a:r>
            <a:r>
              <a:rPr lang="en-US" sz="1200" kern="1200" dirty="0" smtClean="0">
                <a:solidFill>
                  <a:schemeClr val="tx1"/>
                </a:solidFill>
                <a:latin typeface="+mn-lt"/>
                <a:ea typeface="+mn-ea"/>
                <a:cs typeface="+mn-cs"/>
              </a:rPr>
              <a:t> Rhythm Readers® will be incorporated into the software’s design</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The software that will be developed in this project will present full lesson structure for the secondary instrumental music teacher.  Content will include a navigation page that leads the instructor to lesson content that includes warm-up procedure, literature objectives, as well as supplemental tools like a tuner, metronome, and rhythm trainer.  Literature objectives will be based on the content in the </a:t>
            </a:r>
            <a:r>
              <a:rPr lang="en-US" sz="1200" i="1" kern="1200" dirty="0" smtClean="0">
                <a:solidFill>
                  <a:schemeClr val="tx1"/>
                </a:solidFill>
                <a:latin typeface="+mn-lt"/>
                <a:ea typeface="+mn-ea"/>
                <a:cs typeface="+mn-cs"/>
              </a:rPr>
              <a:t>Teaching Music Through Performance in Band</a:t>
            </a:r>
            <a:r>
              <a:rPr lang="en-US" sz="1200" kern="1200" dirty="0" smtClean="0">
                <a:solidFill>
                  <a:schemeClr val="tx1"/>
                </a:solidFill>
                <a:latin typeface="+mn-lt"/>
                <a:ea typeface="+mn-ea"/>
                <a:cs typeface="+mn-cs"/>
              </a:rPr>
              <a:t> series and made available via a SQL back end.  The </a:t>
            </a:r>
            <a:r>
              <a:rPr lang="en-US" sz="1200" i="1" kern="1200" dirty="0" smtClean="0">
                <a:solidFill>
                  <a:schemeClr val="tx1"/>
                </a:solidFill>
                <a:latin typeface="+mn-lt"/>
                <a:ea typeface="+mn-ea"/>
                <a:cs typeface="+mn-cs"/>
              </a:rPr>
              <a:t>Teaching Music</a:t>
            </a:r>
            <a:r>
              <a:rPr lang="en-US" sz="1200" kern="1200" dirty="0" smtClean="0">
                <a:solidFill>
                  <a:schemeClr val="tx1"/>
                </a:solidFill>
                <a:latin typeface="+mn-lt"/>
                <a:ea typeface="+mn-ea"/>
                <a:cs typeface="+mn-cs"/>
              </a:rPr>
              <a:t> series has received acclaim from music educators of elementary through collage aged students.  The content of the book is written by some of the fields finest authors, conductors, and composers</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The software will be developed using Flash and </a:t>
            </a:r>
            <a:r>
              <a:rPr lang="en-US" sz="1200" kern="1200" dirty="0" err="1" smtClean="0">
                <a:solidFill>
                  <a:schemeClr val="tx1"/>
                </a:solidFill>
                <a:latin typeface="+mn-lt"/>
                <a:ea typeface="+mn-ea"/>
                <a:cs typeface="+mn-cs"/>
              </a:rPr>
              <a:t>Actionscript</a:t>
            </a:r>
            <a:r>
              <a:rPr lang="en-US" sz="1200" kern="1200" dirty="0" smtClean="0">
                <a:solidFill>
                  <a:schemeClr val="tx1"/>
                </a:solidFill>
                <a:latin typeface="+mn-lt"/>
                <a:ea typeface="+mn-ea"/>
                <a:cs typeface="+mn-cs"/>
              </a:rPr>
              <a:t> 2.0.  This software allows for cross platform use and doesn’t require the user to install “unusual” software or drivers.  The software will be designed for use with an interactive white board, specifically the Smartboard®.  In order to effectively incorporate the software into a music classroom, a projector is needed with a Smartboard® or other type of interactive whiteboard</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Direct comparison will be made between two groups of students.  One group will be taught using traditional methods while the second group will be taught using the new technology.  Both groups of students will be heterogeneous groups of wind and percussionists in grades 10-12.  All students will have at least three previous years of playing experience.  At the conclusion of the evaluation period the progress of the two sets of students will be compared based on playing examination</a:t>
            </a:r>
            <a:r>
              <a:rPr lang="en-US" dirty="0" smtClean="0"/>
              <a:t> </a:t>
            </a:r>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Page 1, Sequence 1, Screen 1 of 1</a:t>
            </a:r>
          </a:p>
          <a:p>
            <a:r>
              <a:rPr lang="en-US" sz="1200" kern="1200" dirty="0" smtClean="0">
                <a:solidFill>
                  <a:schemeClr val="tx1"/>
                </a:solidFill>
                <a:latin typeface="+mn-lt"/>
                <a:ea typeface="+mn-ea"/>
                <a:cs typeface="+mn-cs"/>
              </a:rPr>
              <a:t>The main lesson page.  The Welcome message including the date is displayed here.  Navigational options will allow users to design the lesson and select other tools.</a:t>
            </a:r>
          </a:p>
          <a:p>
            <a:r>
              <a:rPr lang="en-US" sz="1200" kern="1200" dirty="0" smtClean="0">
                <a:solidFill>
                  <a:schemeClr val="tx1"/>
                </a:solidFill>
                <a:latin typeface="+mn-lt"/>
                <a:ea typeface="+mn-ea"/>
                <a:cs typeface="+mn-cs"/>
              </a:rPr>
              <a:t>Users may select </a:t>
            </a:r>
          </a:p>
          <a:p>
            <a:pPr lvl="0"/>
            <a:r>
              <a:rPr lang="en-US" sz="1200" kern="1200" dirty="0" smtClean="0">
                <a:solidFill>
                  <a:schemeClr val="tx1"/>
                </a:solidFill>
                <a:latin typeface="+mn-lt"/>
                <a:ea typeface="+mn-ea"/>
                <a:cs typeface="+mn-cs"/>
              </a:rPr>
              <a:t>Warm-up patterns (Digital Patterns)</a:t>
            </a:r>
          </a:p>
          <a:p>
            <a:pPr lvl="0"/>
            <a:r>
              <a:rPr lang="en-US" sz="1200" kern="1200" dirty="0" smtClean="0">
                <a:solidFill>
                  <a:schemeClr val="tx1"/>
                </a:solidFill>
                <a:latin typeface="+mn-lt"/>
                <a:ea typeface="+mn-ea"/>
                <a:cs typeface="+mn-cs"/>
              </a:rPr>
              <a:t>Repertoire objectives</a:t>
            </a:r>
          </a:p>
          <a:p>
            <a:pPr lvl="0"/>
            <a:r>
              <a:rPr lang="en-US" sz="1200" kern="1200" dirty="0" smtClean="0">
                <a:solidFill>
                  <a:schemeClr val="tx1"/>
                </a:solidFill>
                <a:latin typeface="+mn-lt"/>
                <a:ea typeface="+mn-ea"/>
                <a:cs typeface="+mn-cs"/>
              </a:rPr>
              <a:t>Class announcements</a:t>
            </a:r>
          </a:p>
          <a:p>
            <a:pPr lvl="0"/>
            <a:r>
              <a:rPr lang="en-US" sz="1200" kern="1200" dirty="0" smtClean="0">
                <a:solidFill>
                  <a:schemeClr val="tx1"/>
                </a:solidFill>
                <a:latin typeface="+mn-lt"/>
                <a:ea typeface="+mn-ea"/>
                <a:cs typeface="+mn-cs"/>
              </a:rPr>
              <a:t>Teaching tools</a:t>
            </a:r>
          </a:p>
          <a:p>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pPr/>
              <a:t>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Page 5, Sequence 3, Screen 2 of 2</a:t>
            </a:r>
          </a:p>
          <a:p>
            <a:r>
              <a:rPr lang="en-US" sz="1200" kern="1200" dirty="0" smtClean="0">
                <a:solidFill>
                  <a:schemeClr val="tx1"/>
                </a:solidFill>
                <a:latin typeface="+mn-lt"/>
                <a:ea typeface="+mn-ea"/>
                <a:cs typeface="+mn-cs"/>
              </a:rPr>
              <a:t>Content selection screen.  From this screen music literature titles will be listed as well as specific musical objectives for the selection</a:t>
            </a:r>
          </a:p>
          <a:p>
            <a:r>
              <a:rPr lang="en-US" sz="1200" kern="1200" dirty="0" smtClean="0">
                <a:solidFill>
                  <a:schemeClr val="tx1"/>
                </a:solidFill>
                <a:latin typeface="+mn-lt"/>
                <a:ea typeface="+mn-ea"/>
                <a:cs typeface="+mn-cs"/>
              </a:rPr>
              <a:t>Users will select a piece of music from the list of literature.  From there another menu will list objectives for the literature.  The content of these menus is provided to the user from a backend server.</a:t>
            </a:r>
          </a:p>
          <a:p>
            <a:endParaRPr lang="en-US" dirty="0"/>
          </a:p>
        </p:txBody>
      </p:sp>
      <p:sp>
        <p:nvSpPr>
          <p:cNvPr id="4" name="Slide Number Placeholder 3"/>
          <p:cNvSpPr>
            <a:spLocks noGrp="1"/>
          </p:cNvSpPr>
          <p:nvPr>
            <p:ph type="sldNum" sz="quarter" idx="10"/>
          </p:nvPr>
        </p:nvSpPr>
        <p:spPr/>
        <p:txBody>
          <a:bodyPr/>
          <a:lstStyle/>
          <a:p>
            <a:fld id="{66B49D00-F864-4C6D-B5EA-9A68B9FF4090}"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title" preserve="1">
  <p:cSld name="Title Slide">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5349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9" name="Title 28"/>
          <p:cNvSpPr>
            <a:spLocks noGrp="1"/>
          </p:cNvSpPr>
          <p:nvPr>
            <p:ph type="ctrTitle"/>
          </p:nvPr>
        </p:nvSpPr>
        <p:spPr>
          <a:xfrm>
            <a:off x="381000" y="4853411"/>
            <a:ext cx="8458200" cy="1222375"/>
          </a:xfrm>
        </p:spPr>
        <p:txBody>
          <a:bodyPr anchor="t"/>
          <a:lstStyle/>
          <a:p>
            <a:r>
              <a:rPr kumimoji="0" lang="en-US" smtClean="0"/>
              <a:t>Click to edit Master title style</a:t>
            </a:r>
            <a:endParaRPr kumimoji="0" lang="en-US"/>
          </a:p>
        </p:txBody>
      </p:sp>
      <p:sp>
        <p:nvSpPr>
          <p:cNvPr id="9" name="Subtitle 8"/>
          <p:cNvSpPr>
            <a:spLocks noGrp="1"/>
          </p:cNvSpPr>
          <p:nvPr>
            <p:ph type="subTitle" idx="1"/>
          </p:nvPr>
        </p:nvSpPr>
        <p:spPr>
          <a:xfrm>
            <a:off x="381000" y="3886200"/>
            <a:ext cx="84582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16" name="Date Placeholder 15"/>
          <p:cNvSpPr>
            <a:spLocks noGrp="1"/>
          </p:cNvSpPr>
          <p:nvPr>
            <p:ph type="dt" sz="half" idx="10"/>
          </p:nvPr>
        </p:nvSpPr>
        <p:spPr/>
        <p:txBody>
          <a:bodyPr/>
          <a:lstStyle/>
          <a:p>
            <a:fld id="{ABBEBBD9-C5FE-4B29-AD6D-F9679D2673F9}" type="datetimeFigureOut">
              <a:rPr lang="en-US" smtClean="0"/>
              <a:pPr/>
              <a:t>5/4/10</a:t>
            </a:fld>
            <a:endParaRPr lang="en-US"/>
          </a:p>
        </p:txBody>
      </p:sp>
      <p:sp>
        <p:nvSpPr>
          <p:cNvPr id="2" name="Footer Placeholder 1"/>
          <p:cNvSpPr>
            <a:spLocks noGrp="1"/>
          </p:cNvSpPr>
          <p:nvPr>
            <p:ph type="ftr" sz="quarter" idx="11"/>
          </p:nvPr>
        </p:nvSpPr>
        <p:spPr/>
        <p:txBody>
          <a:bodyPr/>
          <a:lstStyle/>
          <a:p>
            <a:endParaRPr lang="en-US"/>
          </a:p>
        </p:txBody>
      </p:sp>
      <p:sp>
        <p:nvSpPr>
          <p:cNvPr id="15" name="Slide Number Placeholder 14"/>
          <p:cNvSpPr>
            <a:spLocks noGrp="1"/>
          </p:cNvSpPr>
          <p:nvPr>
            <p:ph type="sldNum" sz="quarter" idx="12"/>
          </p:nvPr>
        </p:nvSpPr>
        <p:spPr>
          <a:xfrm>
            <a:off x="8229600" y="6473952"/>
            <a:ext cx="758952" cy="246888"/>
          </a:xfrm>
        </p:spPr>
        <p:txBody>
          <a:bodyPr/>
          <a:lstStyle/>
          <a:p>
            <a:fld id="{5D0BE108-70F7-494C-A097-3EA5A9F46E9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ABBEBBD9-C5FE-4B29-AD6D-F9679D2673F9}" type="datetimeFigureOut">
              <a:rPr lang="en-US" smtClean="0"/>
              <a:pPr/>
              <a:t>5/4/10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BE108-70F7-494C-A097-3EA5A9F46E9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549276"/>
            <a:ext cx="18288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549276"/>
            <a:ext cx="62484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ABBEBBD9-C5FE-4B29-AD6D-F9679D2673F9}" type="datetimeFigureOut">
              <a:rPr lang="en-US" smtClean="0"/>
              <a:pPr/>
              <a:t>5/4/10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BE108-70F7-494C-A097-3EA5A9F46E9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kumimoji="0" lang="en-US" smtClean="0"/>
              <a:t>Click to edit Master title style</a:t>
            </a:r>
            <a:endParaRPr kumimoji="0" lang="en-US"/>
          </a:p>
        </p:txBody>
      </p:sp>
      <p:sp>
        <p:nvSpPr>
          <p:cNvPr id="27" name="Content Placeholder 26"/>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5" name="Date Placeholder 24"/>
          <p:cNvSpPr>
            <a:spLocks noGrp="1"/>
          </p:cNvSpPr>
          <p:nvPr>
            <p:ph type="dt" sz="half" idx="10"/>
          </p:nvPr>
        </p:nvSpPr>
        <p:spPr/>
        <p:txBody>
          <a:bodyPr/>
          <a:lstStyle/>
          <a:p>
            <a:fld id="{ABBEBBD9-C5FE-4B29-AD6D-F9679D2673F9}" type="datetimeFigureOut">
              <a:rPr lang="en-US" smtClean="0"/>
              <a:pPr/>
              <a:t>5/4/10</a:t>
            </a:fld>
            <a:endParaRPr lang="en-US"/>
          </a:p>
        </p:txBody>
      </p:sp>
      <p:sp>
        <p:nvSpPr>
          <p:cNvPr id="19" name="Footer Placeholder 18"/>
          <p:cNvSpPr>
            <a:spLocks noGrp="1"/>
          </p:cNvSpPr>
          <p:nvPr>
            <p:ph type="ftr" sz="quarter" idx="11"/>
          </p:nvPr>
        </p:nvSpPr>
        <p:spPr>
          <a:xfrm>
            <a:off x="3581400" y="76200"/>
            <a:ext cx="2895600" cy="288925"/>
          </a:xfrm>
        </p:spPr>
        <p:txBody>
          <a:bodyPr/>
          <a:lstStyle/>
          <a:p>
            <a:endParaRPr lang="en-US"/>
          </a:p>
        </p:txBody>
      </p:sp>
      <p:sp>
        <p:nvSpPr>
          <p:cNvPr id="16" name="Slide Number Placeholder 15"/>
          <p:cNvSpPr>
            <a:spLocks noGrp="1"/>
          </p:cNvSpPr>
          <p:nvPr>
            <p:ph type="sldNum" sz="quarter" idx="12"/>
          </p:nvPr>
        </p:nvSpPr>
        <p:spPr>
          <a:xfrm>
            <a:off x="8229600" y="6473952"/>
            <a:ext cx="758952" cy="246888"/>
          </a:xfrm>
        </p:spPr>
        <p:txBody>
          <a:bodyPr/>
          <a:lstStyle/>
          <a:p>
            <a:fld id="{5D0BE108-70F7-494C-A097-3EA5A9F46E9A}"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secHead" preserve="1">
  <p:cSld name="Section Header">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3444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Text Placeholder 5"/>
          <p:cNvSpPr>
            <a:spLocks noGrp="1"/>
          </p:cNvSpPr>
          <p:nvPr>
            <p:ph type="body" idx="1"/>
          </p:nvPr>
        </p:nvSpPr>
        <p:spPr>
          <a:xfrm>
            <a:off x="381000" y="1676400"/>
            <a:ext cx="84582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19" name="Date Placeholder 18"/>
          <p:cNvSpPr>
            <a:spLocks noGrp="1"/>
          </p:cNvSpPr>
          <p:nvPr>
            <p:ph type="dt" sz="half" idx="10"/>
          </p:nvPr>
        </p:nvSpPr>
        <p:spPr/>
        <p:txBody>
          <a:bodyPr/>
          <a:lstStyle/>
          <a:p>
            <a:fld id="{ABBEBBD9-C5FE-4B29-AD6D-F9679D2673F9}" type="datetimeFigureOut">
              <a:rPr lang="en-US" smtClean="0"/>
              <a:pPr/>
              <a:t>5/4/10</a:t>
            </a:fld>
            <a:endParaRPr lang="en-US"/>
          </a:p>
        </p:txBody>
      </p:sp>
      <p:sp>
        <p:nvSpPr>
          <p:cNvPr id="11" name="Footer Placeholder 10"/>
          <p:cNvSpPr>
            <a:spLocks noGrp="1"/>
          </p:cNvSpPr>
          <p:nvPr>
            <p:ph type="ftr" sz="quarter" idx="11"/>
          </p:nvPr>
        </p:nvSpPr>
        <p:spPr/>
        <p:txBody>
          <a:bodyPr/>
          <a:lstStyle/>
          <a:p>
            <a:endParaRPr lang="en-US"/>
          </a:p>
        </p:txBody>
      </p:sp>
      <p:sp>
        <p:nvSpPr>
          <p:cNvPr id="16" name="Slide Number Placeholder 15"/>
          <p:cNvSpPr>
            <a:spLocks noGrp="1"/>
          </p:cNvSpPr>
          <p:nvPr>
            <p:ph type="sldNum" sz="quarter" idx="12"/>
          </p:nvPr>
        </p:nvSpPr>
        <p:spPr/>
        <p:txBody>
          <a:bodyPr/>
          <a:lstStyle/>
          <a:p>
            <a:fld id="{5D0BE108-70F7-494C-A097-3EA5A9F46E9A}" type="slidenum">
              <a:rPr lang="en-US" smtClean="0"/>
              <a:pPr/>
              <a:t>‹#›</a:t>
            </a:fld>
            <a:endParaRPr lang="en-US"/>
          </a:p>
        </p:txBody>
      </p:sp>
      <p:sp>
        <p:nvSpPr>
          <p:cNvPr id="8" name="Title 7"/>
          <p:cNvSpPr>
            <a:spLocks noGrp="1"/>
          </p:cNvSpPr>
          <p:nvPr>
            <p:ph type="title"/>
          </p:nvPr>
        </p:nvSpPr>
        <p:spPr>
          <a:xfrm>
            <a:off x="180475" y="2947085"/>
            <a:ext cx="8686800" cy="1184825"/>
          </a:xfrm>
        </p:spPr>
        <p:txBody>
          <a:bodyPr rtlCol="0" anchor="t"/>
          <a:lstStyle>
            <a:lvl1pPr algn="r">
              <a:defRPr/>
            </a:lvl1pPr>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301752" y="457200"/>
            <a:ext cx="8686800" cy="841248"/>
          </a:xfrm>
        </p:spPr>
        <p:txBody>
          <a:bodyPr/>
          <a:lstStyle/>
          <a:p>
            <a:r>
              <a:rPr kumimoji="0" lang="en-US" smtClean="0"/>
              <a:t>Click to edit Master title style</a:t>
            </a:r>
            <a:endParaRPr kumimoji="0" lang="en-US"/>
          </a:p>
        </p:txBody>
      </p:sp>
      <p:sp>
        <p:nvSpPr>
          <p:cNvPr id="14" name="Content Placeholder 13"/>
          <p:cNvSpPr>
            <a:spLocks noGrp="1"/>
          </p:cNvSpPr>
          <p:nvPr>
            <p:ph sz="half" idx="1"/>
          </p:nvPr>
        </p:nvSpPr>
        <p:spPr>
          <a:xfrm>
            <a:off x="304800" y="1600200"/>
            <a:ext cx="41910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600200"/>
            <a:ext cx="43434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0"/>
          </p:nvPr>
        </p:nvSpPr>
        <p:spPr/>
        <p:txBody>
          <a:bodyPr/>
          <a:lstStyle/>
          <a:p>
            <a:fld id="{ABBEBBD9-C5FE-4B29-AD6D-F9679D2673F9}" type="datetimeFigureOut">
              <a:rPr lang="en-US" smtClean="0"/>
              <a:pPr/>
              <a:t>5/4/10</a:t>
            </a:fld>
            <a:endParaRPr lang="en-US"/>
          </a:p>
        </p:txBody>
      </p:sp>
      <p:sp>
        <p:nvSpPr>
          <p:cNvPr id="10" name="Footer Placeholder 9"/>
          <p:cNvSpPr>
            <a:spLocks noGrp="1"/>
          </p:cNvSpPr>
          <p:nvPr>
            <p:ph type="ftr" sz="quarter" idx="11"/>
          </p:nvPr>
        </p:nvSpPr>
        <p:spPr/>
        <p:txBody>
          <a:bodyPr/>
          <a:lstStyle/>
          <a:p>
            <a:endParaRPr lang="en-US"/>
          </a:p>
        </p:txBody>
      </p:sp>
      <p:sp>
        <p:nvSpPr>
          <p:cNvPr id="31" name="Slide Number Placeholder 30"/>
          <p:cNvSpPr>
            <a:spLocks noGrp="1"/>
          </p:cNvSpPr>
          <p:nvPr>
            <p:ph type="sldNum" sz="quarter" idx="12"/>
          </p:nvPr>
        </p:nvSpPr>
        <p:spPr/>
        <p:txBody>
          <a:bodyPr/>
          <a:lstStyle/>
          <a:p>
            <a:fld id="{5D0BE108-70F7-494C-A097-3EA5A9F46E9A}"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twoTxTwoObj" preserve="1">
  <p:cSld name="Comparison">
    <p:spTree>
      <p:nvGrpSpPr>
        <p:cNvPr id="1" name=""/>
        <p:cNvGrpSpPr/>
        <p:nvPr/>
      </p:nvGrpSpPr>
      <p:grpSpPr>
        <a:xfrm>
          <a:off x="0" y="0"/>
          <a:ext cx="0" cy="0"/>
          <a:chOff x="0" y="0"/>
          <a:chExt cx="0" cy="0"/>
        </a:xfrm>
      </p:grpSpPr>
      <p:sp>
        <p:nvSpPr>
          <p:cNvPr id="29" name="Title 28"/>
          <p:cNvSpPr>
            <a:spLocks noGrp="1"/>
          </p:cNvSpPr>
          <p:nvPr>
            <p:ph type="title"/>
          </p:nvPr>
        </p:nvSpPr>
        <p:spPr>
          <a:xfrm>
            <a:off x="304800" y="5410200"/>
            <a:ext cx="8610600" cy="882650"/>
          </a:xfrm>
        </p:spPr>
        <p:txBody>
          <a:bodyPr anchor="ctr"/>
          <a:lstStyle>
            <a:lvl1pPr>
              <a:defRPr/>
            </a:lvl1pPr>
          </a:lstStyle>
          <a:p>
            <a:r>
              <a:rPr kumimoji="0" lang="en-US" smtClean="0"/>
              <a:t>Click to edit Master title style</a:t>
            </a:r>
            <a:endParaRPr kumimoji="0" lang="en-US"/>
          </a:p>
        </p:txBody>
      </p:sp>
      <p:sp>
        <p:nvSpPr>
          <p:cNvPr id="13" name="Text Placeholder 12"/>
          <p:cNvSpPr>
            <a:spLocks noGrp="1"/>
          </p:cNvSpPr>
          <p:nvPr>
            <p:ph type="body" idx="1"/>
          </p:nvPr>
        </p:nvSpPr>
        <p:spPr>
          <a:xfrm>
            <a:off x="281444" y="666750"/>
            <a:ext cx="429055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25" name="Text Placeholder 24"/>
          <p:cNvSpPr>
            <a:spLocks noGrp="1"/>
          </p:cNvSpPr>
          <p:nvPr>
            <p:ph type="body" sz="half" idx="3"/>
          </p:nvPr>
        </p:nvSpPr>
        <p:spPr>
          <a:xfrm>
            <a:off x="4645025" y="666750"/>
            <a:ext cx="42922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Content Placeholder 3"/>
          <p:cNvSpPr>
            <a:spLocks noGrp="1"/>
          </p:cNvSpPr>
          <p:nvPr>
            <p:ph sz="quarter" idx="2"/>
          </p:nvPr>
        </p:nvSpPr>
        <p:spPr>
          <a:xfrm>
            <a:off x="281444" y="1316037"/>
            <a:ext cx="429055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8" name="Content Placeholder 27"/>
          <p:cNvSpPr>
            <a:spLocks noGrp="1"/>
          </p:cNvSpPr>
          <p:nvPr>
            <p:ph sz="quarter" idx="4"/>
          </p:nvPr>
        </p:nvSpPr>
        <p:spPr>
          <a:xfrm>
            <a:off x="4648730" y="1316037"/>
            <a:ext cx="428853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0"/>
          </p:nvPr>
        </p:nvSpPr>
        <p:spPr/>
        <p:txBody>
          <a:bodyPr/>
          <a:lstStyle/>
          <a:p>
            <a:fld id="{ABBEBBD9-C5FE-4B29-AD6D-F9679D2673F9}" type="datetimeFigureOut">
              <a:rPr lang="en-US" smtClean="0"/>
              <a:pPr/>
              <a:t>5/4/10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229600" y="6477000"/>
            <a:ext cx="762000" cy="246888"/>
          </a:xfrm>
        </p:spPr>
        <p:txBody>
          <a:bodyPr/>
          <a:lstStyle/>
          <a:p>
            <a:fld id="{5D0BE108-70F7-494C-A097-3EA5A9F46E9A}" type="slidenum">
              <a:rPr lang="en-US" smtClean="0"/>
              <a:pPr/>
              <a:t>‹#›</a:t>
            </a:fld>
            <a:endParaRPr lang="en-US"/>
          </a:p>
        </p:txBody>
      </p:sp>
      <p:sp>
        <p:nvSpPr>
          <p:cNvPr id="11" name="Straight Connector 10"/>
          <p:cNvSpPr>
            <a:spLocks noChangeShapeType="1"/>
          </p:cNvSpPr>
          <p:nvPr/>
        </p:nvSpPr>
        <p:spPr bwMode="auto">
          <a:xfrm>
            <a:off x="514350" y="6019800"/>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301752" y="457200"/>
            <a:ext cx="8686800" cy="841248"/>
          </a:xfrm>
        </p:spPr>
        <p:txBody>
          <a:body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fld id="{ABBEBBD9-C5FE-4B29-AD6D-F9679D2673F9}" type="datetimeFigureOut">
              <a:rPr lang="en-US" smtClean="0"/>
              <a:pPr/>
              <a:t>5/4/10</a:t>
            </a:fld>
            <a:endParaRPr lang="en-US"/>
          </a:p>
        </p:txBody>
      </p:sp>
      <p:sp>
        <p:nvSpPr>
          <p:cNvPr id="21" name="Footer Placeholder 20"/>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BE108-70F7-494C-A097-3EA5A9F46E9A}"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blank" preserve="1">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BBEBBD9-C5FE-4B29-AD6D-F9679D2673F9}" type="datetimeFigureOut">
              <a:rPr lang="en-US" smtClean="0"/>
              <a:pPr/>
              <a:t>5/4/10</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BE108-70F7-494C-A097-3EA5A9F46E9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objTx" preserve="1">
  <p:cSld name="Content with Caption">
    <p:spTree>
      <p:nvGrpSpPr>
        <p:cNvPr id="1" name=""/>
        <p:cNvGrpSpPr/>
        <p:nvPr/>
      </p:nvGrpSpPr>
      <p:grpSpPr>
        <a:xfrm>
          <a:off x="0" y="0"/>
          <a:ext cx="0" cy="0"/>
          <a:chOff x="0" y="0"/>
          <a:chExt cx="0" cy="0"/>
        </a:xfrm>
      </p:grpSpPr>
      <p:sp>
        <p:nvSpPr>
          <p:cNvPr id="8" name="Straight Connector 7"/>
          <p:cNvSpPr>
            <a:spLocks noChangeShapeType="1"/>
          </p:cNvSpPr>
          <p:nvPr/>
        </p:nvSpPr>
        <p:spPr bwMode="auto">
          <a:xfrm>
            <a:off x="514350" y="5849117"/>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Title 11"/>
          <p:cNvSpPr>
            <a:spLocks noGrp="1"/>
          </p:cNvSpPr>
          <p:nvPr>
            <p:ph type="title"/>
          </p:nvPr>
        </p:nvSpPr>
        <p:spPr>
          <a:xfrm>
            <a:off x="457200" y="5486400"/>
            <a:ext cx="8458200" cy="520700"/>
          </a:xfrm>
        </p:spPr>
        <p:txBody>
          <a:bodyPr anchor="ctr"/>
          <a:lstStyle>
            <a:lvl1pPr algn="l">
              <a:buNone/>
              <a:defRPr sz="2000" b="1"/>
            </a:lvl1pPr>
          </a:lstStyle>
          <a:p>
            <a:r>
              <a:rPr kumimoji="0" lang="en-US" smtClean="0"/>
              <a:t>Click to edit Master title style</a:t>
            </a:r>
            <a:endParaRPr kumimoji="0" lang="en-US"/>
          </a:p>
        </p:txBody>
      </p:sp>
      <p:sp>
        <p:nvSpPr>
          <p:cNvPr id="26" name="Text Placeholder 25"/>
          <p:cNvSpPr>
            <a:spLocks noGrp="1"/>
          </p:cNvSpPr>
          <p:nvPr>
            <p:ph type="body" idx="2"/>
          </p:nvPr>
        </p:nvSpPr>
        <p:spPr>
          <a:xfrm>
            <a:off x="457200" y="609600"/>
            <a:ext cx="3008313"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14" name="Content Placeholder 13"/>
          <p:cNvSpPr>
            <a:spLocks noGrp="1"/>
          </p:cNvSpPr>
          <p:nvPr>
            <p:ph sz="half" idx="1"/>
          </p:nvPr>
        </p:nvSpPr>
        <p:spPr>
          <a:xfrm>
            <a:off x="3575050" y="609600"/>
            <a:ext cx="5340350"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5" name="Date Placeholder 24"/>
          <p:cNvSpPr>
            <a:spLocks noGrp="1"/>
          </p:cNvSpPr>
          <p:nvPr>
            <p:ph type="dt" sz="half" idx="10"/>
          </p:nvPr>
        </p:nvSpPr>
        <p:spPr/>
        <p:txBody>
          <a:bodyPr/>
          <a:lstStyle/>
          <a:p>
            <a:fld id="{ABBEBBD9-C5FE-4B29-AD6D-F9679D2673F9}" type="datetimeFigureOut">
              <a:rPr lang="en-US" smtClean="0"/>
              <a:pPr/>
              <a:t>5/4/10</a:t>
            </a:fld>
            <a:endParaRPr lang="en-US"/>
          </a:p>
        </p:txBody>
      </p:sp>
      <p:sp>
        <p:nvSpPr>
          <p:cNvPr id="29" name="Footer Placeholder 28"/>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BE108-70F7-494C-A097-3EA5A9F46E9A}"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picTx" preserve="1">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3505200" y="616634"/>
            <a:ext cx="5029200"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en-US" smtClean="0"/>
              <a:t>Click icon to add picture</a:t>
            </a:r>
            <a:endParaRPr kumimoji="0" lang="en-US" dirty="0"/>
          </a:p>
        </p:txBody>
      </p:sp>
      <p:sp>
        <p:nvSpPr>
          <p:cNvPr id="7" name="Date Placeholder 6"/>
          <p:cNvSpPr>
            <a:spLocks noGrp="1"/>
          </p:cNvSpPr>
          <p:nvPr>
            <p:ph type="dt" sz="half" idx="10"/>
          </p:nvPr>
        </p:nvSpPr>
        <p:spPr/>
        <p:txBody>
          <a:bodyPr/>
          <a:lstStyle/>
          <a:p>
            <a:fld id="{ABBEBBD9-C5FE-4B29-AD6D-F9679D2673F9}" type="datetimeFigureOut">
              <a:rPr lang="en-US" smtClean="0"/>
              <a:pPr/>
              <a:t>5/4/10</a:t>
            </a:fld>
            <a:endParaRPr lang="en-US"/>
          </a:p>
        </p:txBody>
      </p:sp>
      <p:sp>
        <p:nvSpPr>
          <p:cNvPr id="5" name="Footer Placeholder 4"/>
          <p:cNvSpPr>
            <a:spLocks noGrp="1"/>
          </p:cNvSpPr>
          <p:nvPr>
            <p:ph type="ftr" sz="quarter" idx="11"/>
          </p:nvPr>
        </p:nvSpPr>
        <p:spPr/>
        <p:txBody>
          <a:bodyPr/>
          <a:lstStyle/>
          <a:p>
            <a:endParaRPr lang="en-US"/>
          </a:p>
        </p:txBody>
      </p:sp>
      <p:sp>
        <p:nvSpPr>
          <p:cNvPr id="31" name="Slide Number Placeholder 30"/>
          <p:cNvSpPr>
            <a:spLocks noGrp="1"/>
          </p:cNvSpPr>
          <p:nvPr>
            <p:ph type="sldNum" sz="quarter" idx="12"/>
          </p:nvPr>
        </p:nvSpPr>
        <p:spPr/>
        <p:txBody>
          <a:bodyPr/>
          <a:lstStyle/>
          <a:p>
            <a:fld id="{5D0BE108-70F7-494C-A097-3EA5A9F46E9A}" type="slidenum">
              <a:rPr lang="en-US" smtClean="0"/>
              <a:pPr/>
              <a:t>‹#›</a:t>
            </a:fld>
            <a:endParaRPr lang="en-US"/>
          </a:p>
        </p:txBody>
      </p:sp>
      <p:sp>
        <p:nvSpPr>
          <p:cNvPr id="17" name="Title 16"/>
          <p:cNvSpPr>
            <a:spLocks noGrp="1"/>
          </p:cNvSpPr>
          <p:nvPr>
            <p:ph type="title"/>
          </p:nvPr>
        </p:nvSpPr>
        <p:spPr>
          <a:xfrm>
            <a:off x="381000" y="4993760"/>
            <a:ext cx="5867400" cy="522288"/>
          </a:xfrm>
        </p:spPr>
        <p:txBody>
          <a:bodyPr anchor="ctr"/>
          <a:lstStyle>
            <a:lvl1pPr algn="l">
              <a:buNone/>
              <a:defRPr sz="2000" b="1"/>
            </a:lvl1pPr>
          </a:lstStyle>
          <a:p>
            <a:r>
              <a:rPr kumimoji="0" lang="en-US" smtClean="0"/>
              <a:t>Click to edit Master title style</a:t>
            </a:r>
            <a:endParaRPr kumimoji="0" lang="en-US"/>
          </a:p>
        </p:txBody>
      </p:sp>
      <p:sp>
        <p:nvSpPr>
          <p:cNvPr id="26" name="Text Placeholder 25"/>
          <p:cNvSpPr>
            <a:spLocks noGrp="1"/>
          </p:cNvSpPr>
          <p:nvPr>
            <p:ph type="body" sz="half" idx="2"/>
          </p:nvPr>
        </p:nvSpPr>
        <p:spPr>
          <a:xfrm>
            <a:off x="381000" y="5533218"/>
            <a:ext cx="5867400"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Text Placeholder 7"/>
          <p:cNvSpPr>
            <a:spLocks noGrp="1"/>
          </p:cNvSpPr>
          <p:nvPr>
            <p:ph type="body" idx="1"/>
          </p:nvPr>
        </p:nvSpPr>
        <p:spPr>
          <a:xfrm>
            <a:off x="304800" y="1554162"/>
            <a:ext cx="86868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1" name="Date Placeholder 10"/>
          <p:cNvSpPr>
            <a:spLocks noGrp="1"/>
          </p:cNvSpPr>
          <p:nvPr>
            <p:ph type="dt" sz="half" idx="2"/>
          </p:nvPr>
        </p:nvSpPr>
        <p:spPr>
          <a:xfrm>
            <a:off x="6477000" y="76200"/>
            <a:ext cx="2514600" cy="288925"/>
          </a:xfrm>
          <a:prstGeom prst="rect">
            <a:avLst/>
          </a:prstGeom>
        </p:spPr>
        <p:txBody>
          <a:bodyPr vert="horz"/>
          <a:lstStyle>
            <a:lvl1pPr algn="l" eaLnBrk="1" latinLnBrk="0" hangingPunct="1">
              <a:defRPr kumimoji="0" sz="1200">
                <a:solidFill>
                  <a:schemeClr val="accent1">
                    <a:shade val="75000"/>
                  </a:schemeClr>
                </a:solidFill>
              </a:defRPr>
            </a:lvl1pPr>
          </a:lstStyle>
          <a:p>
            <a:fld id="{ABBEBBD9-C5FE-4B29-AD6D-F9679D2673F9}" type="datetimeFigureOut">
              <a:rPr lang="en-US" smtClean="0"/>
              <a:pPr/>
              <a:t>5/4/10</a:t>
            </a:fld>
            <a:endParaRPr lang="en-US"/>
          </a:p>
        </p:txBody>
      </p:sp>
      <p:sp>
        <p:nvSpPr>
          <p:cNvPr id="28" name="Footer Placeholder 27"/>
          <p:cNvSpPr>
            <a:spLocks noGrp="1"/>
          </p:cNvSpPr>
          <p:nvPr>
            <p:ph type="ftr" sz="quarter" idx="3"/>
          </p:nvPr>
        </p:nvSpPr>
        <p:spPr>
          <a:xfrm>
            <a:off x="3124200" y="76200"/>
            <a:ext cx="3352800" cy="288925"/>
          </a:xfrm>
          <a:prstGeom prst="rect">
            <a:avLst/>
          </a:prstGeom>
        </p:spPr>
        <p:txBody>
          <a:bodyPr vert="horz"/>
          <a:lstStyle>
            <a:lvl1pPr algn="r" eaLnBrk="1" latinLnBrk="0" hangingPunct="1">
              <a:defRPr kumimoji="0" sz="1200">
                <a:solidFill>
                  <a:schemeClr val="accent1">
                    <a:shade val="75000"/>
                  </a:schemeClr>
                </a:solidFill>
              </a:defRPr>
            </a:lvl1pPr>
          </a:lstStyle>
          <a:p>
            <a:endParaRPr lang="en-US"/>
          </a:p>
        </p:txBody>
      </p:sp>
      <p:sp>
        <p:nvSpPr>
          <p:cNvPr id="5" name="Slide Number Placeholder 4"/>
          <p:cNvSpPr>
            <a:spLocks noGrp="1"/>
          </p:cNvSpPr>
          <p:nvPr>
            <p:ph type="sldNum" sz="quarter" idx="4"/>
          </p:nvPr>
        </p:nvSpPr>
        <p:spPr>
          <a:xfrm>
            <a:off x="8229600" y="6477000"/>
            <a:ext cx="762000" cy="244475"/>
          </a:xfrm>
          <a:prstGeom prst="rect">
            <a:avLst/>
          </a:prstGeom>
        </p:spPr>
        <p:txBody>
          <a:bodyPr vert="horz"/>
          <a:lstStyle>
            <a:lvl1pPr algn="r" eaLnBrk="1" latinLnBrk="0" hangingPunct="1">
              <a:defRPr kumimoji="0" sz="1200">
                <a:solidFill>
                  <a:schemeClr val="accent1">
                    <a:shade val="75000"/>
                  </a:schemeClr>
                </a:solidFill>
              </a:defRPr>
            </a:lvl1pPr>
          </a:lstStyle>
          <a:p>
            <a:fld id="{5D0BE108-70F7-494C-A097-3EA5A9F46E9A}" type="slidenum">
              <a:rPr lang="en-US" smtClean="0"/>
              <a:pPr/>
              <a:t>‹#›</a:t>
            </a:fld>
            <a:endParaRPr lang="en-US"/>
          </a:p>
        </p:txBody>
      </p:sp>
      <p:sp>
        <p:nvSpPr>
          <p:cNvPr id="10" name="Title Placeholder 9"/>
          <p:cNvSpPr>
            <a:spLocks noGrp="1"/>
          </p:cNvSpPr>
          <p:nvPr>
            <p:ph type="title"/>
          </p:nvPr>
        </p:nvSpPr>
        <p:spPr>
          <a:xfrm>
            <a:off x="304800" y="457200"/>
            <a:ext cx="8686800" cy="838200"/>
          </a:xfrm>
          <a:prstGeom prst="rect">
            <a:avLst/>
          </a:prstGeom>
        </p:spPr>
        <p:txBody>
          <a:bodyPr vert="horz" anchor="ctr">
            <a:normAutofit/>
          </a:bodyPr>
          <a:lstStyle/>
          <a:p>
            <a:r>
              <a:rPr kumimoji="0" lang="en-US" smtClean="0"/>
              <a:t>Click to edit Master title style</a:t>
            </a:r>
            <a:endParaRPr kumimoji="0" lang="en-US"/>
          </a:p>
        </p:txBody>
      </p:sp>
      <p:sp>
        <p:nvSpPr>
          <p:cNvPr id="9" name="Straight Connector 8"/>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Straight Connector 11"/>
          <p:cNvSpPr>
            <a:spLocks noChangeShapeType="1"/>
          </p:cNvSpPr>
          <p:nvPr/>
        </p:nvSpPr>
        <p:spPr bwMode="auto">
          <a:xfrm>
            <a:off x="514350" y="1057986"/>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audio" Target="../media/audio1.bin"/><Relationship Id="rId2" Type="http://schemas.openxmlformats.org/officeDocument/2006/relationships/slideLayout" Target="../slideLayouts/slideLayout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vmlDrawing" Target="../drawings/vmlDrawing3.vml"/><Relationship Id="rId2" Type="http://schemas.openxmlformats.org/officeDocument/2006/relationships/tags" Target="../tags/tag1.xml"/><Relationship Id="rId3" Type="http://schemas.openxmlformats.org/officeDocument/2006/relationships/audio" Target="../media/audio10.bin"/><Relationship Id="rId4" Type="http://schemas.openxmlformats.org/officeDocument/2006/relationships/slideLayout" Target="../slideLayouts/slideLayout6.xml"/><Relationship Id="rId5" Type="http://schemas.openxmlformats.org/officeDocument/2006/relationships/notesSlide" Target="../notesSlides/notesSlide8.xml"/><Relationship Id="rId6" Type="http://schemas.openxmlformats.org/officeDocument/2006/relationships/oleObject" Target="Happy%20Mac:Users:bclayton:Documents:IUPUI:N515:Project%20Criteria.doc!OLE_LINK3" TargetMode="External"/><Relationship Id="rId7"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audio" Target="../media/audio11.bin"/><Relationship Id="rId2" Type="http://schemas.openxmlformats.org/officeDocument/2006/relationships/slideLayout" Target="../slideLayouts/slideLayout6.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audio" Target="../media/audio2.bin"/><Relationship Id="rId2" Type="http://schemas.openxmlformats.org/officeDocument/2006/relationships/slideLayout" Target="../slideLayouts/slideLayout2.xml"/><Relationship Id="rId3" Type="http://schemas.openxmlformats.org/officeDocument/2006/relationships/notesSlide" Target="../notesSlides/notesSlide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audio" Target="../media/audio3.bin"/><Relationship Id="rId2" Type="http://schemas.openxmlformats.org/officeDocument/2006/relationships/slideLayout" Target="../slideLayouts/slideLayout2.xml"/><Relationship Id="rId3" Type="http://schemas.openxmlformats.org/officeDocument/2006/relationships/notesSlide" Target="../notesSlides/notesSlide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audio" Target="../media/audio4.bin"/><Relationship Id="rId2" Type="http://schemas.openxmlformats.org/officeDocument/2006/relationships/slideLayout" Target="../slideLayouts/slideLayout2.xml"/><Relationship Id="rId3" Type="http://schemas.openxmlformats.org/officeDocument/2006/relationships/notesSlide" Target="../notesSlides/notesSlide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audio" Target="../media/audio5.bin"/><Relationship Id="rId2" Type="http://schemas.openxmlformats.org/officeDocument/2006/relationships/slideLayout" Target="../slideLayouts/slideLayout2.xml"/><Relationship Id="rId3" Type="http://schemas.openxmlformats.org/officeDocument/2006/relationships/notesSlide" Target="../notesSlides/notesSlide4.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audio" Target="../media/audio6.bin"/><Relationship Id="rId2" Type="http://schemas.openxmlformats.org/officeDocument/2006/relationships/slideLayout" Target="../slideLayouts/slideLayout2.xml"/><Relationship Id="rId3" Type="http://schemas.openxmlformats.org/officeDocument/2006/relationships/notesSlide" Target="../notesSlides/notesSlide5.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audio" Target="../media/audio7.bin"/><Relationship Id="rId2" Type="http://schemas.openxmlformats.org/officeDocument/2006/relationships/slideLayout" Target="../slideLayouts/slideLayout2.xml"/><Relationship Id="rId3" Type="http://schemas.openxmlformats.org/officeDocument/2006/relationships/notesSlide" Target="../notesSlides/notesSlide6.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vmlDrawing" Target="../drawings/vmlDrawing1.vml"/><Relationship Id="rId2" Type="http://schemas.openxmlformats.org/officeDocument/2006/relationships/audio" Target="../media/audio8.bin"/><Relationship Id="rId3" Type="http://schemas.openxmlformats.org/officeDocument/2006/relationships/slideLayout" Target="../slideLayouts/slideLayout6.xml"/><Relationship Id="rId4" Type="http://schemas.openxmlformats.org/officeDocument/2006/relationships/oleObject" Target="Happy%20Mac:Users:bclayton:Documents:IUPUI:N515:Project%20Criteria.doc!OLE_LINK1" TargetMode="External"/><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vmlDrawing" Target="../drawings/vmlDrawing2.vml"/><Relationship Id="rId2" Type="http://schemas.openxmlformats.org/officeDocument/2006/relationships/audio" Target="../media/audio9.bin"/><Relationship Id="rId3" Type="http://schemas.openxmlformats.org/officeDocument/2006/relationships/slideLayout" Target="../slideLayouts/slideLayout6.xml"/><Relationship Id="rId4" Type="http://schemas.openxmlformats.org/officeDocument/2006/relationships/notesSlide" Target="../notesSlides/notesSlide7.xml"/><Relationship Id="rId5" Type="http://schemas.openxmlformats.org/officeDocument/2006/relationships/oleObject" Target="Happy%20Mac:Users:bclayton:Documents:IUPUI:N515:Project%20Criteria.doc!OLE_LINK2" TargetMode="External"/><Relationship Id="rId6"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Instrumental Lesson Planner</a:t>
            </a:r>
            <a:endParaRPr lang="en-US" dirty="0"/>
          </a:p>
        </p:txBody>
      </p:sp>
      <p:sp>
        <p:nvSpPr>
          <p:cNvPr id="3" name="Subtitle 2"/>
          <p:cNvSpPr>
            <a:spLocks noGrp="1"/>
          </p:cNvSpPr>
          <p:nvPr>
            <p:ph type="subTitle" idx="1"/>
          </p:nvPr>
        </p:nvSpPr>
        <p:spPr/>
        <p:txBody>
          <a:bodyPr/>
          <a:lstStyle/>
          <a:p>
            <a:r>
              <a:rPr lang="en-US" dirty="0" smtClean="0"/>
              <a:t>Bryan Clayton, N516</a:t>
            </a:r>
            <a:endParaRPr lang="en-US" dirty="0"/>
          </a:p>
        </p:txBody>
      </p:sp>
      <p:pic>
        <p:nvPicPr>
          <p:cNvPr id="6" name="PowerPoint Temp">
            <a:hlinkClick r:id="" action="ppaction://media"/>
          </p:cNvPr>
          <p:cNvPicPr>
            <a:picLocks noRot="1" noChangeAspect="1"/>
          </p:cNvPicPr>
          <p:nvPr>
            <a:wavAudioFile r:embed="rId1" name="PowerPoint Temp"/>
          </p:nvPr>
        </p:nvPicPr>
        <p:blipFill>
          <a:blip r:embed="rId3"/>
          <a:stretch>
            <a:fillRect/>
          </a:stretch>
        </p:blipFill>
        <p:spPr>
          <a:xfrm>
            <a:off x="8782050" y="6496050"/>
            <a:ext cx="209550" cy="209550"/>
          </a:xfrm>
          <a:prstGeom prst="rect">
            <a:avLst/>
          </a:prstGeom>
        </p:spPr>
      </p:pic>
    </p:spTree>
  </p:cSld>
  <p:clrMapOvr>
    <a:masterClrMapping/>
  </p:clrMapOvr>
  <p:transition advTm="1778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User Screen</a:t>
            </a:r>
            <a:endParaRPr lang="en-US" dirty="0"/>
          </a:p>
        </p:txBody>
      </p:sp>
      <p:graphicFrame>
        <p:nvGraphicFramePr>
          <p:cNvPr id="33794" name="Object 2"/>
          <p:cNvGraphicFramePr>
            <a:graphicFrameLocks noChangeAspect="1"/>
          </p:cNvGraphicFramePr>
          <p:nvPr/>
        </p:nvGraphicFramePr>
        <p:xfrm>
          <a:off x="1135167" y="1298448"/>
          <a:ext cx="7052464" cy="5272395"/>
        </p:xfrm>
        <a:graphic>
          <a:graphicData uri="http://schemas.openxmlformats.org/presentationml/2006/ole">
            <p:oleObj spid="_x0000_s33794" name="Document" r:id="rId6" imgW="5283200" imgH="3949700" progId="Word.Document.12">
              <p:link updateAutomatic="1"/>
            </p:oleObj>
          </a:graphicData>
        </a:graphic>
      </p:graphicFrame>
      <p:sp>
        <p:nvSpPr>
          <p:cNvPr id="4" name="Rectangle 3"/>
          <p:cNvSpPr/>
          <p:nvPr/>
        </p:nvSpPr>
        <p:spPr>
          <a:xfrm>
            <a:off x="4067859" y="1627070"/>
            <a:ext cx="2321656" cy="28771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i="1" dirty="0" smtClean="0">
                <a:solidFill>
                  <a:schemeClr val="tx1"/>
                </a:solidFill>
              </a:rPr>
              <a:t>Your Home Town</a:t>
            </a:r>
            <a:endParaRPr lang="en-US" sz="2400" i="1" dirty="0">
              <a:solidFill>
                <a:schemeClr val="tx1"/>
              </a:solidFill>
            </a:endParaRPr>
          </a:p>
        </p:txBody>
      </p:sp>
      <p:pic>
        <p:nvPicPr>
          <p:cNvPr id="5" name="slide 10">
            <a:hlinkClick r:id="" action="ppaction://media"/>
          </p:cNvPr>
          <p:cNvPicPr>
            <a:picLocks noRot="1" noChangeAspect="1"/>
          </p:cNvPicPr>
          <p:nvPr>
            <a:wavAudioFile r:embed="rId3" name="slide 10"/>
          </p:nvPr>
        </p:nvPicPr>
        <p:blipFill>
          <a:blip r:embed="rId7"/>
          <a:stretch>
            <a:fillRect/>
          </a:stretch>
        </p:blipFill>
        <p:spPr>
          <a:xfrm>
            <a:off x="4465638" y="3322638"/>
            <a:ext cx="212725" cy="212725"/>
          </a:xfrm>
          <a:prstGeom prst="rect">
            <a:avLst/>
          </a:prstGeom>
        </p:spPr>
      </p:pic>
    </p:spTree>
    <p:custDataLst>
      <p:tags r:id="rId2"/>
    </p:custDataLst>
  </p:cSld>
  <p:clrMapOvr>
    <a:masterClrMapping/>
  </p:clrMapOvr>
  <p:transition advTm="2844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pic>
        <p:nvPicPr>
          <p:cNvPr id="3" name="slide 11">
            <a:hlinkClick r:id="" action="ppaction://media"/>
          </p:cNvPr>
          <p:cNvPicPr>
            <a:picLocks noRot="1" noChangeAspect="1"/>
          </p:cNvPicPr>
          <p:nvPr>
            <a:wavAudioFile r:embed="rId1" name="slide 11"/>
          </p:nvPr>
        </p:nvPicPr>
        <p:blipFill>
          <a:blip r:embed="rId3"/>
          <a:stretch>
            <a:fillRect/>
          </a:stretch>
        </p:blipFill>
        <p:spPr>
          <a:xfrm>
            <a:off x="4465638" y="3322638"/>
            <a:ext cx="212725" cy="212725"/>
          </a:xfrm>
          <a:prstGeom prst="rect">
            <a:avLst/>
          </a:prstGeom>
        </p:spPr>
      </p:pic>
    </p:spTree>
  </p:cSld>
  <p:clrMapOvr>
    <a:masterClrMapping/>
  </p:clrMapOvr>
  <p:transition advTm="1358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a:t>
            </a:r>
            <a:endParaRPr lang="en-US" dirty="0"/>
          </a:p>
        </p:txBody>
      </p:sp>
      <p:sp>
        <p:nvSpPr>
          <p:cNvPr id="3" name="Content Placeholder 2"/>
          <p:cNvSpPr>
            <a:spLocks noGrp="1"/>
          </p:cNvSpPr>
          <p:nvPr>
            <p:ph idx="1"/>
          </p:nvPr>
        </p:nvSpPr>
        <p:spPr/>
        <p:txBody>
          <a:bodyPr/>
          <a:lstStyle/>
          <a:p>
            <a:r>
              <a:rPr lang="en-US" dirty="0" smtClean="0"/>
              <a:t>This project will develop an interactive lesson planner for use in a secondary instrumental music classroom </a:t>
            </a:r>
          </a:p>
          <a:p>
            <a:r>
              <a:rPr lang="en-US" dirty="0" smtClean="0"/>
              <a:t>The software will be designed for use on an interactive whiteboard </a:t>
            </a:r>
            <a:endParaRPr lang="en-US" dirty="0"/>
          </a:p>
        </p:txBody>
      </p:sp>
      <p:pic>
        <p:nvPicPr>
          <p:cNvPr id="4" name="slide 2">
            <a:hlinkClick r:id="" action="ppaction://media"/>
          </p:cNvPr>
          <p:cNvPicPr>
            <a:picLocks noRot="1" noChangeAspect="1"/>
          </p:cNvPicPr>
          <p:nvPr>
            <a:wavAudioFile r:embed="rId1" name="slide 2"/>
          </p:nvPr>
        </p:nvPicPr>
        <p:blipFill>
          <a:blip r:embed="rId4"/>
          <a:stretch>
            <a:fillRect/>
          </a:stretch>
        </p:blipFill>
        <p:spPr>
          <a:xfrm>
            <a:off x="4465638" y="3322638"/>
            <a:ext cx="212725" cy="212725"/>
          </a:xfrm>
          <a:prstGeom prst="rect">
            <a:avLst/>
          </a:prstGeom>
        </p:spPr>
      </p:pic>
    </p:spTree>
  </p:cSld>
  <p:clrMapOvr>
    <a:masterClrMapping/>
  </p:clrMapOvr>
  <p:transition advTm="3248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3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a:t>
            </a:r>
            <a:endParaRPr lang="en-US" dirty="0"/>
          </a:p>
        </p:txBody>
      </p:sp>
      <p:sp>
        <p:nvSpPr>
          <p:cNvPr id="3" name="Content Placeholder 2"/>
          <p:cNvSpPr>
            <a:spLocks noGrp="1"/>
          </p:cNvSpPr>
          <p:nvPr>
            <p:ph idx="1"/>
          </p:nvPr>
        </p:nvSpPr>
        <p:spPr/>
        <p:txBody>
          <a:bodyPr/>
          <a:lstStyle/>
          <a:p>
            <a:r>
              <a:rPr lang="en-US" dirty="0" smtClean="0"/>
              <a:t>The software will be designed as a lesson planner for use by the teacher while simultaneously being viewed by students </a:t>
            </a:r>
            <a:endParaRPr lang="en-US" dirty="0"/>
          </a:p>
        </p:txBody>
      </p:sp>
      <p:pic>
        <p:nvPicPr>
          <p:cNvPr id="4" name="slide 3">
            <a:hlinkClick r:id="" action="ppaction://media"/>
          </p:cNvPr>
          <p:cNvPicPr>
            <a:picLocks noRot="1" noChangeAspect="1"/>
          </p:cNvPicPr>
          <p:nvPr>
            <a:wavAudioFile r:embed="rId1" name="slide 3"/>
          </p:nvPr>
        </p:nvPicPr>
        <p:blipFill>
          <a:blip r:embed="rId4"/>
          <a:stretch>
            <a:fillRect/>
          </a:stretch>
        </p:blipFill>
        <p:spPr>
          <a:xfrm>
            <a:off x="4465638" y="3322638"/>
            <a:ext cx="212725" cy="212725"/>
          </a:xfrm>
          <a:prstGeom prst="rect">
            <a:avLst/>
          </a:prstGeom>
        </p:spPr>
      </p:pic>
    </p:spTree>
  </p:cSld>
  <p:clrMapOvr>
    <a:masterClrMapping/>
  </p:clrMapOvr>
  <p:transition advTm="5511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Conceptual Design</a:t>
            </a:r>
            <a:endParaRPr lang="en-US" dirty="0"/>
          </a:p>
        </p:txBody>
      </p:sp>
      <p:sp>
        <p:nvSpPr>
          <p:cNvPr id="3" name="Content Placeholder 2"/>
          <p:cNvSpPr>
            <a:spLocks noGrp="1"/>
          </p:cNvSpPr>
          <p:nvPr>
            <p:ph idx="1"/>
          </p:nvPr>
        </p:nvSpPr>
        <p:spPr/>
        <p:txBody>
          <a:bodyPr/>
          <a:lstStyle/>
          <a:p>
            <a:r>
              <a:rPr lang="en-US" dirty="0" smtClean="0"/>
              <a:t>Based on philosophies of Ed </a:t>
            </a:r>
            <a:r>
              <a:rPr lang="en-US" dirty="0" err="1" smtClean="0"/>
              <a:t>Lisk</a:t>
            </a:r>
            <a:endParaRPr lang="en-US" dirty="0" smtClean="0"/>
          </a:p>
          <a:p>
            <a:r>
              <a:rPr lang="en-US" dirty="0" smtClean="0"/>
              <a:t>Additional Content based on ideas of Stephen </a:t>
            </a:r>
            <a:r>
              <a:rPr lang="en-US" dirty="0" err="1" smtClean="0"/>
              <a:t>Melillo</a:t>
            </a:r>
            <a:r>
              <a:rPr lang="en-US" dirty="0" smtClean="0"/>
              <a:t> and </a:t>
            </a:r>
            <a:r>
              <a:rPr lang="en-US" dirty="0" err="1" smtClean="0"/>
              <a:t>S</a:t>
            </a:r>
            <a:r>
              <a:rPr lang="en-US" i="1" dirty="0" err="1" smtClean="0"/>
              <a:t>tormworks</a:t>
            </a:r>
            <a:endParaRPr lang="en-US" dirty="0"/>
          </a:p>
        </p:txBody>
      </p:sp>
      <p:pic>
        <p:nvPicPr>
          <p:cNvPr id="4" name="slide 4">
            <a:hlinkClick r:id="" action="ppaction://media"/>
          </p:cNvPr>
          <p:cNvPicPr>
            <a:picLocks noRot="1" noChangeAspect="1"/>
          </p:cNvPicPr>
          <p:nvPr>
            <a:wavAudioFile r:embed="rId1" name="slide 4"/>
          </p:nvPr>
        </p:nvPicPr>
        <p:blipFill>
          <a:blip r:embed="rId4"/>
          <a:stretch>
            <a:fillRect/>
          </a:stretch>
        </p:blipFill>
        <p:spPr>
          <a:xfrm>
            <a:off x="4465638" y="3322638"/>
            <a:ext cx="212725" cy="212725"/>
          </a:xfrm>
          <a:prstGeom prst="rect">
            <a:avLst/>
          </a:prstGeom>
        </p:spPr>
      </p:pic>
    </p:spTree>
  </p:cSld>
  <p:clrMapOvr>
    <a:masterClrMapping/>
  </p:clrMapOvr>
  <p:transition advTm="8033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Content</a:t>
            </a:r>
            <a:endParaRPr lang="en-US" dirty="0"/>
          </a:p>
        </p:txBody>
      </p:sp>
      <p:sp>
        <p:nvSpPr>
          <p:cNvPr id="3" name="Content Placeholder 2"/>
          <p:cNvSpPr>
            <a:spLocks noGrp="1"/>
          </p:cNvSpPr>
          <p:nvPr>
            <p:ph idx="1"/>
          </p:nvPr>
        </p:nvSpPr>
        <p:spPr/>
        <p:txBody>
          <a:bodyPr/>
          <a:lstStyle/>
          <a:p>
            <a:r>
              <a:rPr lang="en-US" dirty="0" smtClean="0"/>
              <a:t>The software that will be developed in this project will present full lesson structure for the secondary instrumental music teacher </a:t>
            </a:r>
            <a:endParaRPr lang="en-US" dirty="0"/>
          </a:p>
        </p:txBody>
      </p:sp>
      <p:pic>
        <p:nvPicPr>
          <p:cNvPr id="4" name="slide 5">
            <a:hlinkClick r:id="" action="ppaction://media"/>
          </p:cNvPr>
          <p:cNvPicPr>
            <a:picLocks noRot="1" noChangeAspect="1"/>
          </p:cNvPicPr>
          <p:nvPr>
            <a:wavAudioFile r:embed="rId1" name="slide 5"/>
          </p:nvPr>
        </p:nvPicPr>
        <p:blipFill>
          <a:blip r:embed="rId4"/>
          <a:stretch>
            <a:fillRect/>
          </a:stretch>
        </p:blipFill>
        <p:spPr>
          <a:xfrm>
            <a:off x="4465638" y="3322638"/>
            <a:ext cx="212725" cy="212725"/>
          </a:xfrm>
          <a:prstGeom prst="rect">
            <a:avLst/>
          </a:prstGeom>
        </p:spPr>
      </p:pic>
    </p:spTree>
  </p:cSld>
  <p:clrMapOvr>
    <a:masterClrMapping/>
  </p:clrMapOvr>
  <p:transition advTm="4813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Project tools and resources</a:t>
            </a:r>
            <a:br>
              <a:rPr lang="en-US" b="1" dirty="0" smtClean="0"/>
            </a:br>
            <a:endParaRPr lang="en-US" dirty="0"/>
          </a:p>
        </p:txBody>
      </p:sp>
      <p:sp>
        <p:nvSpPr>
          <p:cNvPr id="3" name="Content Placeholder 2"/>
          <p:cNvSpPr>
            <a:spLocks noGrp="1"/>
          </p:cNvSpPr>
          <p:nvPr>
            <p:ph idx="1"/>
          </p:nvPr>
        </p:nvSpPr>
        <p:spPr/>
        <p:txBody>
          <a:bodyPr/>
          <a:lstStyle/>
          <a:p>
            <a:r>
              <a:rPr lang="en-US" dirty="0" smtClean="0"/>
              <a:t>The software will be developed using Flash and </a:t>
            </a:r>
            <a:r>
              <a:rPr lang="en-US" dirty="0" err="1" smtClean="0"/>
              <a:t>Actionscript</a:t>
            </a:r>
            <a:r>
              <a:rPr lang="en-US" dirty="0" smtClean="0"/>
              <a:t> 2.0 </a:t>
            </a:r>
          </a:p>
          <a:p>
            <a:r>
              <a:rPr lang="en-US" dirty="0" smtClean="0"/>
              <a:t>Intended for use with an Interactive Whiteboard</a:t>
            </a:r>
            <a:endParaRPr lang="en-US" dirty="0"/>
          </a:p>
        </p:txBody>
      </p:sp>
      <p:pic>
        <p:nvPicPr>
          <p:cNvPr id="4" name="slide 6">
            <a:hlinkClick r:id="" action="ppaction://media"/>
          </p:cNvPr>
          <p:cNvPicPr>
            <a:picLocks noRot="1" noChangeAspect="1"/>
          </p:cNvPicPr>
          <p:nvPr>
            <a:wavAudioFile r:embed="rId1" name="slide 6"/>
          </p:nvPr>
        </p:nvPicPr>
        <p:blipFill>
          <a:blip r:embed="rId4"/>
          <a:stretch>
            <a:fillRect/>
          </a:stretch>
        </p:blipFill>
        <p:spPr>
          <a:xfrm>
            <a:off x="4465638" y="3322638"/>
            <a:ext cx="212725" cy="212725"/>
          </a:xfrm>
          <a:prstGeom prst="rect">
            <a:avLst/>
          </a:prstGeom>
        </p:spPr>
      </p:pic>
    </p:spTree>
  </p:cSld>
  <p:clrMapOvr>
    <a:masterClrMapping/>
  </p:clrMapOvr>
  <p:transition advTm="3309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Evaluation</a:t>
            </a:r>
            <a:br>
              <a:rPr lang="en-US" b="1" dirty="0" smtClean="0"/>
            </a:br>
            <a:endParaRPr lang="en-US" dirty="0"/>
          </a:p>
        </p:txBody>
      </p:sp>
      <p:sp>
        <p:nvSpPr>
          <p:cNvPr id="3" name="Content Placeholder 2"/>
          <p:cNvSpPr>
            <a:spLocks noGrp="1"/>
          </p:cNvSpPr>
          <p:nvPr>
            <p:ph idx="1"/>
          </p:nvPr>
        </p:nvSpPr>
        <p:spPr/>
        <p:txBody>
          <a:bodyPr/>
          <a:lstStyle/>
          <a:p>
            <a:r>
              <a:rPr lang="en-US" dirty="0" smtClean="0"/>
              <a:t>Direct comparison will be made between two groups of students of similar make-up</a:t>
            </a:r>
            <a:endParaRPr lang="en-US" dirty="0"/>
          </a:p>
        </p:txBody>
      </p:sp>
      <p:pic>
        <p:nvPicPr>
          <p:cNvPr id="4" name="slide 7">
            <a:hlinkClick r:id="" action="ppaction://media"/>
          </p:cNvPr>
          <p:cNvPicPr>
            <a:picLocks noRot="1" noChangeAspect="1"/>
          </p:cNvPicPr>
          <p:nvPr>
            <a:wavAudioFile r:embed="rId1" name="slide 7"/>
          </p:nvPr>
        </p:nvPicPr>
        <p:blipFill>
          <a:blip r:embed="rId4"/>
          <a:stretch>
            <a:fillRect/>
          </a:stretch>
        </p:blipFill>
        <p:spPr>
          <a:xfrm>
            <a:off x="4465638" y="3322638"/>
            <a:ext cx="212725" cy="212725"/>
          </a:xfrm>
          <a:prstGeom prst="rect">
            <a:avLst/>
          </a:prstGeom>
        </p:spPr>
      </p:pic>
    </p:spTree>
  </p:cSld>
  <p:clrMapOvr>
    <a:masterClrMapping/>
  </p:clrMapOvr>
  <p:transition advTm="3655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Flowchart</a:t>
            </a:r>
            <a:endParaRPr lang="en-US" dirty="0"/>
          </a:p>
        </p:txBody>
      </p:sp>
      <p:graphicFrame>
        <p:nvGraphicFramePr>
          <p:cNvPr id="31746" name="Object 2"/>
          <p:cNvGraphicFramePr>
            <a:graphicFrameLocks noChangeAspect="1"/>
          </p:cNvGraphicFramePr>
          <p:nvPr/>
        </p:nvGraphicFramePr>
        <p:xfrm>
          <a:off x="119059" y="1160775"/>
          <a:ext cx="8869493" cy="5565770"/>
        </p:xfrm>
        <a:graphic>
          <a:graphicData uri="http://schemas.openxmlformats.org/presentationml/2006/ole">
            <p:oleObj spid="_x0000_s31746" name="Document" r:id="rId4" imgW="9334500" imgH="4610100" progId="Word.Document.12">
              <p:link updateAutomatic="1"/>
            </p:oleObj>
          </a:graphicData>
        </a:graphic>
      </p:graphicFrame>
      <p:pic>
        <p:nvPicPr>
          <p:cNvPr id="6" name="slide 8">
            <a:hlinkClick r:id="" action="ppaction://media"/>
          </p:cNvPr>
          <p:cNvPicPr>
            <a:picLocks noRot="1" noChangeAspect="1"/>
          </p:cNvPicPr>
          <p:nvPr>
            <a:wavAudioFile r:embed="rId2" name="slide 8"/>
          </p:nvPr>
        </p:nvPicPr>
        <p:blipFill>
          <a:blip r:embed="rId5"/>
          <a:stretch>
            <a:fillRect/>
          </a:stretch>
        </p:blipFill>
        <p:spPr>
          <a:xfrm>
            <a:off x="4465638" y="3322638"/>
            <a:ext cx="212725" cy="212725"/>
          </a:xfrm>
          <a:prstGeom prst="rect">
            <a:avLst/>
          </a:prstGeom>
        </p:spPr>
      </p:pic>
    </p:spTree>
  </p:cSld>
  <p:clrMapOvr>
    <a:masterClrMapping/>
  </p:clrMapOvr>
  <p:transition advTm="2585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Title Screen</a:t>
            </a:r>
            <a:endParaRPr lang="en-US" dirty="0"/>
          </a:p>
        </p:txBody>
      </p:sp>
      <p:graphicFrame>
        <p:nvGraphicFramePr>
          <p:cNvPr id="32770" name="Object 2"/>
          <p:cNvGraphicFramePr>
            <a:graphicFrameLocks noChangeAspect="1"/>
          </p:cNvGraphicFramePr>
          <p:nvPr/>
        </p:nvGraphicFramePr>
        <p:xfrm>
          <a:off x="301752" y="1298448"/>
          <a:ext cx="8686800" cy="5408254"/>
        </p:xfrm>
        <a:graphic>
          <a:graphicData uri="http://schemas.openxmlformats.org/presentationml/2006/ole">
            <p:oleObj spid="_x0000_s32770" name="Document" r:id="rId5" imgW="5270500" imgH="3949700" progId="Word.Document.12">
              <p:link updateAutomatic="1"/>
            </p:oleObj>
          </a:graphicData>
        </a:graphic>
      </p:graphicFrame>
      <p:sp>
        <p:nvSpPr>
          <p:cNvPr id="4" name="Rectangle 3"/>
          <p:cNvSpPr/>
          <p:nvPr/>
        </p:nvSpPr>
        <p:spPr>
          <a:xfrm>
            <a:off x="4048015" y="1646912"/>
            <a:ext cx="2589539" cy="28771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i="1" dirty="0" smtClean="0">
                <a:solidFill>
                  <a:schemeClr val="tx1"/>
                </a:solidFill>
              </a:rPr>
              <a:t>Your Home Town</a:t>
            </a:r>
            <a:endParaRPr lang="en-US" sz="2400" i="1" dirty="0">
              <a:solidFill>
                <a:schemeClr val="tx1"/>
              </a:solidFill>
            </a:endParaRPr>
          </a:p>
        </p:txBody>
      </p:sp>
      <p:pic>
        <p:nvPicPr>
          <p:cNvPr id="5" name="slide 9">
            <a:hlinkClick r:id="" action="ppaction://media"/>
          </p:cNvPr>
          <p:cNvPicPr>
            <a:picLocks noRot="1" noChangeAspect="1"/>
          </p:cNvPicPr>
          <p:nvPr>
            <a:wavAudioFile r:embed="rId2" name="slide 9"/>
          </p:nvPr>
        </p:nvPicPr>
        <p:blipFill>
          <a:blip r:embed="rId6"/>
          <a:stretch>
            <a:fillRect/>
          </a:stretch>
        </p:blipFill>
        <p:spPr>
          <a:xfrm>
            <a:off x="4465638" y="3322638"/>
            <a:ext cx="212725" cy="212725"/>
          </a:xfrm>
          <a:prstGeom prst="rect">
            <a:avLst/>
          </a:prstGeom>
        </p:spPr>
      </p:pic>
    </p:spTree>
  </p:cSld>
  <p:clrMapOvr>
    <a:masterClrMapping/>
  </p:clrMapOvr>
  <p:transition advTm="1631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Next" delay="0">
                      <p:tgtEl>
                        <p:sldTgt/>
                      </p:tgtEl>
                    </p:cond>
                    <p:cond evt="onPrev" delay="0">
                      <p:tgtEl>
                        <p:sldTgt/>
                      </p:tgtEl>
                    </p:cond>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tag name="TIMING" val="|21.4"/>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Trek">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Trek">
      <a:majorFont>
        <a:latin typeface="Franklin Gothic Medium"/>
        <a:ea typeface=""/>
        <a:cs typeface=""/>
        <a:font script="Jpan" typeface="ヒラギノ角ゴ Pro W6"/>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ＭＳ Ｐゴシック"/>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Trek.thmx</Template>
  <TotalTime>1442</TotalTime>
  <Words>957</Words>
  <Application>Microsoft Macintosh PowerPoint</Application>
  <PresentationFormat>On-screen Show (4:3)</PresentationFormat>
  <Paragraphs>48</Paragraphs>
  <Slides>11</Slides>
  <Notes>8</Notes>
  <HiddenSlides>0</HiddenSlides>
  <MMClips>11</MMClips>
  <ScaleCrop>false</ScaleCrop>
  <HeadingPairs>
    <vt:vector size="6" baseType="variant">
      <vt:variant>
        <vt:lpstr>Design Template</vt:lpstr>
      </vt:variant>
      <vt:variant>
        <vt:i4>1</vt:i4>
      </vt:variant>
      <vt:variant>
        <vt:lpstr>Links</vt:lpstr>
      </vt:variant>
      <vt:variant>
        <vt:i4>3</vt:i4>
      </vt:variant>
      <vt:variant>
        <vt:lpstr>Slide Titles</vt:lpstr>
      </vt:variant>
      <vt:variant>
        <vt:i4>11</vt:i4>
      </vt:variant>
    </vt:vector>
  </HeadingPairs>
  <TitlesOfParts>
    <vt:vector size="15" baseType="lpstr">
      <vt:lpstr>Trek</vt:lpstr>
      <vt:lpstr>Happy Mac:Users:bclayton:Documents:IUPUI:N515:Project Criteria.doc!OLE_LINK1</vt:lpstr>
      <vt:lpstr>Happy Mac:Users:bclayton:Documents:IUPUI:N515:Project Criteria.doc!OLE_LINK2</vt:lpstr>
      <vt:lpstr>Happy Mac:Users:bclayton:Documents:IUPUI:N515:Project Criteria.doc!OLE_LINK3</vt:lpstr>
      <vt:lpstr>Instrumental Lesson Planner</vt:lpstr>
      <vt:lpstr>Introduction </vt:lpstr>
      <vt:lpstr>Purpose</vt:lpstr>
      <vt:lpstr>Conceptual Design</vt:lpstr>
      <vt:lpstr>Project Content</vt:lpstr>
      <vt:lpstr>Project tools and resources </vt:lpstr>
      <vt:lpstr>Evaluation </vt:lpstr>
      <vt:lpstr>Flowchart</vt:lpstr>
      <vt:lpstr>Sample Title Screen</vt:lpstr>
      <vt:lpstr>Sample User Screen</vt:lpstr>
      <vt:lpstr>Thank you!</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Instrumental Lesson Planner</dc:title>
  <dc:creator>Bryan Clayton</dc:creator>
  <cp:lastModifiedBy>Bryan Clayton</cp:lastModifiedBy>
  <cp:revision>6</cp:revision>
  <dcterms:created xsi:type="dcterms:W3CDTF">2010-05-04T20:32:12Z</dcterms:created>
  <dcterms:modified xsi:type="dcterms:W3CDTF">2010-05-04T20:32:20Z</dcterms:modified>
</cp:coreProperties>
</file>

<file path=docProps/thumbnail.jpeg>
</file>